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89" r:id="rId2"/>
    <p:sldId id="286" r:id="rId3"/>
    <p:sldId id="327" r:id="rId4"/>
    <p:sldId id="328" r:id="rId5"/>
    <p:sldId id="337" r:id="rId6"/>
    <p:sldId id="329" r:id="rId7"/>
    <p:sldId id="330" r:id="rId8"/>
    <p:sldId id="297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6940" autoAdjust="0"/>
  </p:normalViewPr>
  <p:slideViewPr>
    <p:cSldViewPr snapToGrid="0">
      <p:cViewPr varScale="1">
        <p:scale>
          <a:sx n="115" d="100"/>
          <a:sy n="115" d="100"/>
        </p:scale>
        <p:origin x="120" y="4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法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寶功德（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一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法之分類（上）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法之分類（上）</a:t>
              </a:r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13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法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寶功德（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法之分類（上）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1755213-8849-1EDA-397A-6239A826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9" y="878517"/>
            <a:ext cx="10418234" cy="550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8E6713-F6E8-1D06-090A-43336CC2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085"/>
            <a:ext cx="12192000" cy="48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C1A366C-40E9-D842-747B-F597ADD9E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57" y="772759"/>
            <a:ext cx="10890825" cy="55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4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DC6CE7-B2DB-B0FB-370E-99F0FCDA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647576"/>
            <a:ext cx="11688806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1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8962AED-36EF-72A3-CBE6-31F9C197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25" y="714485"/>
            <a:ext cx="10761553" cy="57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7212</TotalTime>
  <Words>98</Words>
  <Application>Microsoft Office PowerPoint</Application>
  <PresentationFormat>寬螢幕</PresentationFormat>
  <Paragraphs>17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368</cp:revision>
  <dcterms:created xsi:type="dcterms:W3CDTF">2023-08-17T10:12:34Z</dcterms:created>
  <dcterms:modified xsi:type="dcterms:W3CDTF">2023-09-21T07:15:26Z</dcterms:modified>
</cp:coreProperties>
</file>